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10170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6339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06740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280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432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3371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534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9066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9012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6554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6619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68882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22844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3956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2870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2092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053C5-15D6-4B75-829B-DF13D4DE05FA}" type="datetimeFigureOut">
              <a:rPr lang="en-GB" smtClean="0"/>
              <a:pPr/>
              <a:t>17/09/2018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5D490C-20DD-49C8-9A99-1EB70C460A4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8521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Company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Course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833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introduction will be provided to first define the Company and its roles.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is one of the motor vehicle producing companies in the world.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improved its production through introduction of new techniques to produce better cars.</a:t>
            </a:r>
          </a:p>
          <a:p>
            <a:pPr>
              <a:lnSpc>
                <a:spcPct val="200000"/>
              </a:lnSpc>
            </a:pPr>
            <a:r>
              <a:rPr lang="en-GB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uses current skills to make improvised cars with better engines as compared to the past. 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54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CEO Importance.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study presented in this analysis will offer a broad discussion on the general performance of Volkswagen company together with the numerous employers.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a first it will be important for the roles of the CEO of the company to be indicated.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the company in other markets should also be presented to show how effective the company worked.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the presentation on the importance of the CEO, it will also be of importance to know much about the capabilities.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7746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give the learners a great understanding of how the CEO can be of importance to the organization.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scenario will also be discussed together with the roles of the CEO of the Company.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because it is through the scenario that the C.E.O failed to follow the rules.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C.E. O, importance or roles will also be connected to his capabilities and the performance of the Organization.</a:t>
            </a:r>
          </a:p>
          <a:p>
            <a:pPr marL="0" indent="0">
              <a:lnSpc>
                <a:spcPct val="200000"/>
              </a:lnSpc>
              <a:buNone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03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discussion that will also be applied at the discussion part is the analysis of the Company's’ performance.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Performance of the Company interests the researchers because of the scenario that is presented.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this place, the activities of the company will also be presented.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activities will involve its’ relations to the world business.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create a chance for the analysis of the way forward for the organization. </a:t>
            </a:r>
          </a:p>
          <a:p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20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part of the discussion will discuss the positive changes that are created by the scenario.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 analysis will also be conducted on the negative issues that are connected to the scenario  on the company.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part will also consist of the discussion on how to make the changes in the organization. 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all has been presented, a summary of the whole literature review will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whole summary will be important since it discusses more about the company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865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the recommendation category, it will be important to understand what can be done.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involve the strategies that can be applied by the C.E.O.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note that the discussion of the recommendations will consume 3 minutes.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recommendations part consumes three minutes because of the needs to help make a change.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change is needed to help the C.E.O of the company to perform better.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23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will be of importance to conclude on the general ideas that have been discussed.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conclusion part will be composed of 1 minute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given the fewest time because it involves the analysis of the things that have already been discussed.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conclusion part will also involve connection of the work of the C.EO and the scenario.</a:t>
            </a:r>
          </a:p>
          <a:p>
            <a:pPr>
              <a:lnSpc>
                <a:spcPct val="200000"/>
              </a:lnSpc>
            </a:pP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would give the company a better future. </a:t>
            </a:r>
          </a:p>
          <a:p>
            <a:pPr>
              <a:lnSpc>
                <a:spcPct val="200000"/>
              </a:lnSpc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7916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Anenberg</a:t>
            </a:r>
            <a:r>
              <a:rPr lang="en-US" dirty="0"/>
              <a:t>, S. C., Miller, J., </a:t>
            </a:r>
            <a:r>
              <a:rPr lang="en-US" dirty="0" err="1"/>
              <a:t>Minjares</a:t>
            </a:r>
            <a:r>
              <a:rPr lang="en-US" dirty="0"/>
              <a:t>, R., Du, L., </a:t>
            </a:r>
            <a:r>
              <a:rPr lang="en-US" dirty="0" err="1"/>
              <a:t>Henze</a:t>
            </a:r>
            <a:r>
              <a:rPr lang="en-US" dirty="0"/>
              <a:t>, D. K., Lacey, F., ... &amp; </a:t>
            </a:r>
            <a:r>
              <a:rPr lang="en-US" dirty="0" err="1"/>
              <a:t>Heyes</a:t>
            </a:r>
            <a:r>
              <a:rPr lang="en-US" dirty="0"/>
              <a:t>, C. (2017). Impacts and mitigation of excess diesel-related NO x emissions in 11 major vehicle markets. </a:t>
            </a:r>
            <a:r>
              <a:rPr lang="en-GB" i="1" dirty="0"/>
              <a:t>Nature</a:t>
            </a:r>
            <a:r>
              <a:rPr lang="en-GB" dirty="0"/>
              <a:t>, </a:t>
            </a:r>
            <a:r>
              <a:rPr lang="en-GB" i="1" dirty="0"/>
              <a:t>545</a:t>
            </a:r>
            <a:r>
              <a:rPr lang="en-GB" dirty="0"/>
              <a:t>(7655), 467.</a:t>
            </a:r>
          </a:p>
          <a:p>
            <a:r>
              <a:rPr lang="en-US" dirty="0" err="1"/>
              <a:t>Bohnsack</a:t>
            </a:r>
            <a:r>
              <a:rPr lang="en-US" dirty="0"/>
              <a:t>, R., </a:t>
            </a:r>
            <a:r>
              <a:rPr lang="en-US" dirty="0" err="1"/>
              <a:t>Kolk</a:t>
            </a:r>
            <a:r>
              <a:rPr lang="en-US" dirty="0"/>
              <a:t>, A., &amp; </a:t>
            </a:r>
            <a:r>
              <a:rPr lang="en-US" dirty="0" err="1"/>
              <a:t>Pinkse</a:t>
            </a:r>
            <a:r>
              <a:rPr lang="en-US" dirty="0"/>
              <a:t>, J. (2015). Catching recurring waves: low-emission vehicles, international policy developments and firm innovation strategies. </a:t>
            </a:r>
            <a:r>
              <a:rPr lang="en-GB" i="1" dirty="0"/>
              <a:t>Technological Forecasting and Social Change</a:t>
            </a:r>
            <a:r>
              <a:rPr lang="en-GB" dirty="0"/>
              <a:t>, </a:t>
            </a:r>
            <a:r>
              <a:rPr lang="en-GB" i="1" dirty="0"/>
              <a:t>98</a:t>
            </a:r>
            <a:r>
              <a:rPr lang="en-GB" dirty="0"/>
              <a:t>, 71-87.</a:t>
            </a:r>
          </a:p>
          <a:p>
            <a:r>
              <a:rPr lang="en-US" dirty="0" err="1"/>
              <a:t>Penna</a:t>
            </a:r>
            <a:r>
              <a:rPr lang="en-US" dirty="0"/>
              <a:t>, C. C., &amp; </a:t>
            </a:r>
            <a:r>
              <a:rPr lang="en-US" dirty="0" err="1"/>
              <a:t>Geels</a:t>
            </a:r>
            <a:r>
              <a:rPr lang="en-US" dirty="0"/>
              <a:t>, F. W. (2015). Climate change and the slow reorientation of the American car industry (1979–2012): An application and extension of the Dialectic Issue </a:t>
            </a:r>
            <a:r>
              <a:rPr lang="en-US" dirty="0" err="1"/>
              <a:t>LifeCycle</a:t>
            </a:r>
            <a:r>
              <a:rPr lang="en-US" dirty="0"/>
              <a:t> (DILC) model. </a:t>
            </a:r>
            <a:r>
              <a:rPr lang="en-GB" i="1" dirty="0"/>
              <a:t>Research Policy</a:t>
            </a:r>
            <a:r>
              <a:rPr lang="en-GB" dirty="0"/>
              <a:t>, </a:t>
            </a:r>
            <a:r>
              <a:rPr lang="en-GB" i="1" dirty="0"/>
              <a:t>44</a:t>
            </a:r>
            <a:r>
              <a:rPr lang="en-GB" dirty="0"/>
              <a:t>(5), 1029-1048.</a:t>
            </a:r>
          </a:p>
          <a:p>
            <a:r>
              <a:rPr lang="en-US" dirty="0" err="1"/>
              <a:t>Khalek</a:t>
            </a:r>
            <a:r>
              <a:rPr lang="en-US" dirty="0"/>
              <a:t>, I. A., Blanks, M. G., Merritt, P. M., &amp; </a:t>
            </a:r>
            <a:r>
              <a:rPr lang="en-US" dirty="0" err="1"/>
              <a:t>Zielinska</a:t>
            </a:r>
            <a:r>
              <a:rPr lang="en-US" dirty="0"/>
              <a:t>, B. (2015). Regulated and unregulated emissions from modern 2010 emissions-compliant heavy-duty on-highway diesel engines. </a:t>
            </a:r>
            <a:r>
              <a:rPr lang="en-GB" i="1" dirty="0"/>
              <a:t>Journal of the Air &amp; Waste Management Association</a:t>
            </a:r>
            <a:r>
              <a:rPr lang="en-GB" dirty="0"/>
              <a:t>, </a:t>
            </a:r>
            <a:r>
              <a:rPr lang="en-GB" i="1" dirty="0"/>
              <a:t>65</a:t>
            </a:r>
            <a:r>
              <a:rPr lang="en-GB" dirty="0"/>
              <a:t>(8), 987-1001.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63262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600</Words>
  <Application>Microsoft Office PowerPoint</Application>
  <PresentationFormat>Custom</PresentationFormat>
  <Paragraphs>44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Volkswagen Company</vt:lpstr>
      <vt:lpstr>Introduction</vt:lpstr>
      <vt:lpstr>CEO Importance.</vt:lpstr>
      <vt:lpstr>Slide 4</vt:lpstr>
      <vt:lpstr>Slide 5</vt:lpstr>
      <vt:lpstr>Slide 6</vt:lpstr>
      <vt:lpstr>Recommendation</vt:lpstr>
      <vt:lpstr>Conclusion</vt:lpstr>
      <vt:lpstr>References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 Company</dc:title>
  <dc:creator>Userr</dc:creator>
  <cp:lastModifiedBy>FRANK</cp:lastModifiedBy>
  <cp:revision>4</cp:revision>
  <dcterms:created xsi:type="dcterms:W3CDTF">2018-09-03T00:04:23Z</dcterms:created>
  <dcterms:modified xsi:type="dcterms:W3CDTF">2018-09-17T14:14:35Z</dcterms:modified>
</cp:coreProperties>
</file>